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C8A4E6A0-9457-4B5D-BA65-46A2908162BB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4680" cy="39589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4402080" y="9553680"/>
            <a:ext cx="3366720" cy="50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4680" cy="39589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4402080" y="9553680"/>
            <a:ext cx="3366720" cy="50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7720" cy="28177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8400" cy="159840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88920" cy="9889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89320" cy="41893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0520" cy="23605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4000" cy="109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6299280" y="1676520"/>
            <a:ext cx="2817720" cy="28177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3" name="CustomShape 2"/>
          <p:cNvSpPr/>
          <p:nvPr/>
        </p:nvSpPr>
        <p:spPr>
          <a:xfrm>
            <a:off x="5689800" y="-457200"/>
            <a:ext cx="1598400" cy="159840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4" name="CustomShape 3"/>
          <p:cNvSpPr/>
          <p:nvPr/>
        </p:nvSpPr>
        <p:spPr>
          <a:xfrm>
            <a:off x="6299280" y="6095880"/>
            <a:ext cx="988920" cy="9889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5" name="CustomShape 4"/>
          <p:cNvSpPr/>
          <p:nvPr/>
        </p:nvSpPr>
        <p:spPr>
          <a:xfrm>
            <a:off x="-154080" y="2666880"/>
            <a:ext cx="4189320" cy="41893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6" name="CustomShape 5"/>
          <p:cNvSpPr/>
          <p:nvPr/>
        </p:nvSpPr>
        <p:spPr>
          <a:xfrm>
            <a:off x="-839880" y="2895480"/>
            <a:ext cx="2360520" cy="236052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6"/>
          <p:cNvSpPr/>
          <p:nvPr/>
        </p:nvSpPr>
        <p:spPr>
          <a:xfrm>
            <a:off x="7745760" y="0"/>
            <a:ext cx="684000" cy="109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914400" y="4343400"/>
            <a:ext cx="7769520" cy="197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000" spc="-1" strike="noStrike" cap="all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ReactJS</a:t>
            </a:r>
            <a:r>
              <a:rPr b="1" lang="en-US" sz="4000" spc="-1" strike="noStrike" cap="all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Consolas"/>
                <a:ea typeface="DejaVu Sans"/>
              </a:rPr>
              <a:t> &amp; Flux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914400" y="2834640"/>
            <a:ext cx="7769520" cy="150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3"/>
          <p:cNvSpPr/>
          <p:nvPr/>
        </p:nvSpPr>
        <p:spPr>
          <a:xfrm>
            <a:off x="914400" y="4343400"/>
            <a:ext cx="7769880" cy="197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4"/>
          <p:cNvSpPr/>
          <p:nvPr/>
        </p:nvSpPr>
        <p:spPr>
          <a:xfrm>
            <a:off x="914400" y="2834640"/>
            <a:ext cx="7769880" cy="150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Flux</a:t>
            </a: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Consolas"/>
                <a:ea typeface="DejaVu Sans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914400" y="1828800"/>
            <a:ext cx="7769520" cy="1947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Flux là 1 kiến trúc ứng dụng javascript, không phải là 1 framework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Flux gồm các thành phần chính sau: Action , Dispatcher, Stores, 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3"/>
          <p:cNvSpPr/>
          <p:nvPr/>
        </p:nvSpPr>
        <p:spPr>
          <a:xfrm>
            <a:off x="685800" y="4343400"/>
            <a:ext cx="7769520" cy="1947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5" name="Picture 9" descr=""/>
          <p:cNvPicPr/>
          <p:nvPr/>
        </p:nvPicPr>
        <p:blipFill>
          <a:blip r:embed="rId1"/>
          <a:stretch/>
        </p:blipFill>
        <p:spPr>
          <a:xfrm>
            <a:off x="533520" y="4114800"/>
            <a:ext cx="8377920" cy="2244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Consolas"/>
                <a:ea typeface="DejaVu Sans"/>
              </a:rPr>
              <a:t>Flux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7" name="Content Placeholder 3" descr=""/>
          <p:cNvPicPr/>
          <p:nvPr/>
        </p:nvPicPr>
        <p:blipFill>
          <a:blip r:embed="rId1"/>
          <a:stretch/>
        </p:blipFill>
        <p:spPr>
          <a:xfrm>
            <a:off x="990720" y="1523880"/>
            <a:ext cx="7312320" cy="5058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Dispatcher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914400" y="178344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Dispatcher  quản lý tất cả dòng dữ liệu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Dùng để đăng ký các hàm callback mà  Store đăng ký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Có Action mới thì các hàm callback sẽ được gọi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Store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914400" y="178344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Chứa tất cả các State và Logic của ứng dụng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Đăng ký hàm callback với dispatcher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Hàm callback nhận tham số là 1 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Action và Action creator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914400" y="178344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Action được tạo bằng hoạt động cần xử lý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Action là Object Javascript chứa loại action và dữ liệu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Store sử dụng loại action để phân biệt giữa các 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Action creator là phương thức dùng để tạo 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914400" y="178344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View là react component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Sử dụng Store để lấy dữ liệu và nghe những thông báo thay đổi của store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Bảo đảm dữ liệu chảy theo 1 chiều và cập nhật những component con nếu store thay đổi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là gì?</a:t>
            </a: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914400" y="178344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là 1 library được phát triển bởi facebook dùng để xây dựng giao diện người dùng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không phải là 1 framework MVC mà chỉ là 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không thể một mình xây dựng 1 web app chỉ dùng react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914400" y="511920"/>
            <a:ext cx="7769520" cy="123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Những trang web sử dụng react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Content Placeholder 5" descr=""/>
          <p:cNvPicPr/>
          <p:nvPr/>
        </p:nvPicPr>
        <p:blipFill>
          <a:blip r:embed="rId1"/>
          <a:stretch/>
        </p:blipFill>
        <p:spPr>
          <a:xfrm>
            <a:off x="990720" y="1905120"/>
            <a:ext cx="7236000" cy="4645440"/>
          </a:xfrm>
          <a:prstGeom prst="rect">
            <a:avLst/>
          </a:prstGeom>
          <a:ln>
            <a:noFill/>
          </a:ln>
        </p:spPr>
      </p:pic>
      <p:sp>
        <p:nvSpPr>
          <p:cNvPr id="97" name="CustomShape 2"/>
          <p:cNvSpPr/>
          <p:nvPr/>
        </p:nvSpPr>
        <p:spPr>
          <a:xfrm>
            <a:off x="3200400" y="3193200"/>
            <a:ext cx="2741400" cy="3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Click to add 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3329640" y="3336840"/>
            <a:ext cx="2741400" cy="36324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Click to add 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Ưu điểm và lý do sử dụng React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914400" y="178344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Dễ dàng biết được components sẽ render gì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Dễ dàng sử dụng cả JS và 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rất nhanh không sử dụng DOM mà sử dụng virtual DOM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Có extension giúp debug dễ hơn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Ưu điểm và lý do sử dụng React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914400" y="178344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Dễ đọc và hiểu các views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Nếu trang web cần cập nhật dữ liệu nhiều hoặc là dữ liệu  thời gian thật thì React rất hiệu quả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Component được tái sử dụng nhiều lần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Sau khi hiểu về react thì tốc độ việc phát triển ứng dụng sẽ được cải thiện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Component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914400" y="121932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Component giúp giao diện tách thành các khối cách biệt và có thể tái sử dụng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Tạo bởi “React.createClass()” hoặc “extends React.Component”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5" name="Picture 3" descr=""/>
          <p:cNvPicPr/>
          <p:nvPr/>
        </p:nvPicPr>
        <p:blipFill>
          <a:blip r:embed="rId1"/>
          <a:stretch/>
        </p:blipFill>
        <p:spPr>
          <a:xfrm>
            <a:off x="609480" y="3200400"/>
            <a:ext cx="7998120" cy="3426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Props &amp; State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914400" y="178344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Props được đẩy xuống từ parent component và chứa dữ liệu của component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State chứa trạng thái của component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Nếu component xác nhận state đã thay đổi component sẽ xác nhận lại bằng cách            re-render component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Props được tiếp cận thông qua “this.props” và state qua “this.state”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Props &amp; State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Content Placeholder 3" descr=""/>
          <p:cNvPicPr/>
          <p:nvPr/>
        </p:nvPicPr>
        <p:blipFill>
          <a:blip r:embed="rId1"/>
          <a:stretch/>
        </p:blipFill>
        <p:spPr>
          <a:xfrm>
            <a:off x="1066680" y="1905120"/>
            <a:ext cx="6931440" cy="388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914400" y="511920"/>
            <a:ext cx="7769520" cy="9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77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Virtual DOM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914400" y="1783440"/>
            <a:ext cx="7769520" cy="45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Được sử dụng để làm tăng tính hiệu quả cho việc re-render DOM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Chỉ re-render khi state thay đổi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Sử dụng 2 cây ảo (mới và cũ) để tìm điểm khác biệt và cập nhật DOM thật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020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Không cập nhật toàn bộ component trong DOM mà chỉ tính toán và cập nhật 1 phần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2017-04-26T22:41:52Z</dcterms:modified>
  <cp:revision>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